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</p:sldIdLst>
  <p:sldSz cx="9144000" cy="6858000" type="screen4x3"/>
  <p:notesSz cx="9144000" cy="6858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0" d="100"/>
          <a:sy n="50" d="100"/>
        </p:scale>
        <p:origin x="-149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/>
          <p:cNvPicPr>
            <a:picLocks noChangeAspect="1" noChangeArrowheads="1"/>
          </p:cNvPicPr>
          <p:nvPr userDrawn="1"/>
        </p:nvPicPr>
        <p:blipFill rotWithShape="1">
          <a:blip r:embed="rId4" cstate="print">
            <a:lum bright="70000" contrast="-70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3975"/>
          <a:stretch/>
        </p:blipFill>
        <p:spPr bwMode="auto">
          <a:xfrm>
            <a:off x="6858000" y="152399"/>
            <a:ext cx="2138721" cy="3061895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mc:AlternateContent xmlns:mc="http://schemas.openxmlformats.org/markup-compatibility/2006">
    <mc:Choice xmlns:p14="http://schemas.microsoft.com/office/powerpoint/2010/main" xmlns="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8.emf"/><Relationship Id="rId5" Type="http://schemas.openxmlformats.org/officeDocument/2006/relationships/image" Target="../media/image17.png"/><Relationship Id="rId4" Type="http://schemas.openxmlformats.org/officeDocument/2006/relationships/image" Target="../media/image16.emf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2.emf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emf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emf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emf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emf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emf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emf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723902" y="3168000"/>
            <a:ext cx="7696196" cy="1234953"/>
          </a:xfrm>
          <a:prstGeom prst="rect">
            <a:avLst/>
          </a:prstGeom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 rtlCol="0">
            <a:spAutoFit/>
          </a:bodyPr>
          <a:lstStyle/>
          <a:p>
            <a:pPr algn="ctr" rtl="1">
              <a:lnSpc>
                <a:spcPct val="150000"/>
              </a:lnSpc>
            </a:pPr>
            <a:r>
              <a:rPr lang="fa-IR" sz="3600" b="1" dirty="0" smtClean="0">
                <a:solidFill>
                  <a:schemeClr val="tx2">
                    <a:lumMod val="50000"/>
                  </a:schemeClr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Titr" pitchFamily="2" charset="-78"/>
              </a:rPr>
              <a:t>جناب آقای </a:t>
            </a:r>
            <a:r>
              <a:rPr lang="ar-SA" sz="3600" b="1" dirty="0" smtClean="0">
                <a:solidFill>
                  <a:schemeClr val="tx2">
                    <a:lumMod val="50000"/>
                  </a:schemeClr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Titr" pitchFamily="2" charset="-78"/>
              </a:rPr>
              <a:t>دکتر</a:t>
            </a:r>
            <a:r>
              <a:rPr lang="fa-IR" sz="3600" b="1" dirty="0" smtClean="0">
                <a:solidFill>
                  <a:schemeClr val="tx2">
                    <a:lumMod val="50000"/>
                  </a:schemeClr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Titr" pitchFamily="2" charset="-78"/>
              </a:rPr>
              <a:t> </a:t>
            </a:r>
            <a:r>
              <a:rPr lang="ar-SA" sz="5400" b="1" dirty="0" smtClean="0">
                <a:solidFill>
                  <a:schemeClr val="tx2">
                    <a:lumMod val="50000"/>
                  </a:schemeClr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Titr" pitchFamily="2" charset="-78"/>
              </a:rPr>
              <a:t> </a:t>
            </a:r>
            <a:r>
              <a:rPr lang="fa-IR" sz="5400" b="1" dirty="0" smtClean="0">
                <a:solidFill>
                  <a:schemeClr val="tx2">
                    <a:lumMod val="50000"/>
                  </a:schemeClr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Jadid" pitchFamily="2" charset="-78"/>
              </a:rPr>
              <a:t>حامد همیشه کار</a:t>
            </a:r>
            <a:endParaRPr lang="en-US" sz="5400" b="1" dirty="0">
              <a:solidFill>
                <a:schemeClr val="tx2">
                  <a:lumMod val="50000"/>
                </a:schemeClr>
              </a:solidFill>
              <a:effectLst>
                <a:glow rad="139700">
                  <a:schemeClr val="accent1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Jadid" pitchFamily="2" charset="-78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485900" y="4680000"/>
            <a:ext cx="6172200" cy="553998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 anchor="ctr">
            <a:spAutoFit/>
          </a:bodyPr>
          <a:lstStyle/>
          <a:p>
            <a:pPr algn="ctr" rtl="1"/>
            <a:r>
              <a:rPr lang="fa-IR" sz="30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Titr" pitchFamily="2" charset="-78"/>
              </a:rPr>
              <a:t>پژوهشگر برتر اول دانشگاه در مقطع علوم پایه</a:t>
            </a:r>
            <a:endParaRPr lang="en-US" sz="3000" i="1" dirty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Titr" pitchFamily="2" charset="-78"/>
            </a:endParaRPr>
          </a:p>
        </p:txBody>
      </p:sp>
      <p:pic>
        <p:nvPicPr>
          <p:cNvPr id="1027" name="Picture 3"/>
          <p:cNvPicPr preferRelativeResize="0">
            <a:picLocks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043852" y="434898"/>
            <a:ext cx="1764000" cy="2484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3974747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4800" y="3168000"/>
            <a:ext cx="8534400" cy="1234953"/>
          </a:xfrm>
          <a:prstGeom prst="rect">
            <a:avLst/>
          </a:prstGeom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 rtlCol="0">
            <a:spAutoFit/>
          </a:bodyPr>
          <a:lstStyle/>
          <a:p>
            <a:pPr algn="ctr" rtl="1">
              <a:lnSpc>
                <a:spcPct val="150000"/>
              </a:lnSpc>
            </a:pPr>
            <a:r>
              <a:rPr lang="fa-IR" sz="3600" b="1" dirty="0" smtClean="0">
                <a:solidFill>
                  <a:schemeClr val="tx2">
                    <a:lumMod val="50000"/>
                  </a:schemeClr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Titr" pitchFamily="2" charset="-78"/>
              </a:rPr>
              <a:t>جناب آقای </a:t>
            </a:r>
            <a:r>
              <a:rPr lang="ar-SA" sz="3600" b="1" dirty="0" smtClean="0">
                <a:solidFill>
                  <a:schemeClr val="tx2">
                    <a:lumMod val="50000"/>
                  </a:schemeClr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Titr" pitchFamily="2" charset="-78"/>
              </a:rPr>
              <a:t>دکتر</a:t>
            </a:r>
            <a:r>
              <a:rPr lang="fa-IR" sz="3600" b="1" dirty="0" smtClean="0">
                <a:solidFill>
                  <a:schemeClr val="tx2">
                    <a:lumMod val="50000"/>
                  </a:schemeClr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Titr" pitchFamily="2" charset="-78"/>
              </a:rPr>
              <a:t> </a:t>
            </a:r>
            <a:r>
              <a:rPr lang="ar-SA" sz="3600" b="1" dirty="0" smtClean="0">
                <a:solidFill>
                  <a:schemeClr val="tx2">
                    <a:lumMod val="50000"/>
                  </a:schemeClr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Titr" pitchFamily="2" charset="-78"/>
              </a:rPr>
              <a:t> </a:t>
            </a:r>
            <a:r>
              <a:rPr lang="fa-IR" sz="5400" dirty="0" smtClean="0">
                <a:solidFill>
                  <a:schemeClr val="tx2">
                    <a:lumMod val="50000"/>
                  </a:schemeClr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Jadid" pitchFamily="2" charset="-78"/>
              </a:rPr>
              <a:t>محمد حسن زاده </a:t>
            </a:r>
            <a:r>
              <a:rPr lang="fa-IR" sz="4400" dirty="0" smtClean="0">
                <a:solidFill>
                  <a:schemeClr val="tx2">
                    <a:lumMod val="50000"/>
                  </a:schemeClr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Jadid" pitchFamily="2" charset="-78"/>
              </a:rPr>
              <a:t>محله</a:t>
            </a:r>
            <a:endParaRPr lang="en-US" sz="5400" dirty="0">
              <a:solidFill>
                <a:schemeClr val="tx2">
                  <a:lumMod val="50000"/>
                </a:schemeClr>
              </a:solidFill>
              <a:effectLst>
                <a:glow rad="139700">
                  <a:schemeClr val="accent1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Jadid" pitchFamily="2" charset="-78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498652" y="4716000"/>
            <a:ext cx="6146696" cy="553998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 anchor="ctr">
            <a:spAutoFit/>
          </a:bodyPr>
          <a:lstStyle/>
          <a:p>
            <a:pPr algn="ctr" rtl="1"/>
            <a:r>
              <a:rPr lang="fa-IR" sz="30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Titr" pitchFamily="2" charset="-78"/>
              </a:rPr>
              <a:t>پژوهشگر برتر مراکز تحقیقاتی دانشگاه</a:t>
            </a:r>
            <a:endParaRPr lang="en-US" sz="3000" i="1" dirty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Titr" pitchFamily="2" charset="-78"/>
            </a:endParaRPr>
          </a:p>
        </p:txBody>
      </p:sp>
      <p:pic>
        <p:nvPicPr>
          <p:cNvPr id="10242" name="Picture 2"/>
          <p:cNvPicPr preferRelativeResize="0">
            <a:picLocks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045200" y="435600"/>
            <a:ext cx="1764000" cy="2484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20723710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32261" y="3223912"/>
            <a:ext cx="7035900" cy="3231654"/>
          </a:xfrm>
          <a:prstGeom prst="rect">
            <a:avLst/>
          </a:prstGeom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 rtlCol="0">
            <a:spAutoFit/>
          </a:bodyPr>
          <a:lstStyle/>
          <a:p>
            <a:pPr algn="ctr" rtl="1">
              <a:lnSpc>
                <a:spcPct val="150000"/>
              </a:lnSpc>
            </a:pPr>
            <a:r>
              <a:rPr lang="fa-IR" sz="1600" b="1" dirty="0" smtClean="0">
                <a:solidFill>
                  <a:schemeClr val="tx2">
                    <a:lumMod val="50000"/>
                  </a:schemeClr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Titr" pitchFamily="2" charset="-78"/>
              </a:rPr>
              <a:t>استاد راهنمای اول</a:t>
            </a:r>
          </a:p>
          <a:p>
            <a:pPr algn="ctr" rtl="1">
              <a:lnSpc>
                <a:spcPct val="150000"/>
              </a:lnSpc>
            </a:pPr>
            <a:r>
              <a:rPr lang="fa-IR" sz="2400" b="1" dirty="0" smtClean="0">
                <a:solidFill>
                  <a:schemeClr val="tx2">
                    <a:lumMod val="50000"/>
                  </a:schemeClr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Titr" pitchFamily="2" charset="-78"/>
              </a:rPr>
              <a:t>جناب آقای </a:t>
            </a:r>
            <a:r>
              <a:rPr lang="ar-SA" sz="2400" b="1" dirty="0" smtClean="0">
                <a:solidFill>
                  <a:schemeClr val="tx2">
                    <a:lumMod val="50000"/>
                  </a:schemeClr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Titr" pitchFamily="2" charset="-78"/>
              </a:rPr>
              <a:t>دکتر</a:t>
            </a:r>
            <a:r>
              <a:rPr lang="fa-IR" sz="2400" b="1" dirty="0" smtClean="0">
                <a:solidFill>
                  <a:schemeClr val="tx2">
                    <a:lumMod val="50000"/>
                  </a:schemeClr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Titr" pitchFamily="2" charset="-78"/>
              </a:rPr>
              <a:t> </a:t>
            </a:r>
            <a:r>
              <a:rPr lang="ar-SA" sz="2400" b="1" dirty="0" smtClean="0">
                <a:solidFill>
                  <a:schemeClr val="tx2">
                    <a:lumMod val="50000"/>
                  </a:schemeClr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Titr" pitchFamily="2" charset="-78"/>
              </a:rPr>
              <a:t> </a:t>
            </a:r>
            <a:r>
              <a:rPr lang="fa-IR" sz="4000" dirty="0" smtClean="0">
                <a:solidFill>
                  <a:schemeClr val="tx2">
                    <a:lumMod val="50000"/>
                  </a:schemeClr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Jadid" pitchFamily="2" charset="-78"/>
              </a:rPr>
              <a:t>نصرت اله ضرغامی</a:t>
            </a:r>
          </a:p>
          <a:p>
            <a:pPr algn="ctr" rtl="1">
              <a:lnSpc>
                <a:spcPct val="150000"/>
              </a:lnSpc>
            </a:pPr>
            <a:r>
              <a:rPr lang="fa-IR" sz="2400" b="1" dirty="0">
                <a:solidFill>
                  <a:schemeClr val="tx2">
                    <a:lumMod val="50000"/>
                  </a:schemeClr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Titr" pitchFamily="2" charset="-78"/>
              </a:rPr>
              <a:t>جناب آقای </a:t>
            </a:r>
            <a:r>
              <a:rPr lang="ar-SA" sz="2400" b="1" dirty="0">
                <a:solidFill>
                  <a:schemeClr val="tx2">
                    <a:lumMod val="50000"/>
                  </a:schemeClr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Titr" pitchFamily="2" charset="-78"/>
              </a:rPr>
              <a:t>دکتر</a:t>
            </a:r>
            <a:r>
              <a:rPr lang="fa-IR" sz="2400" b="1" dirty="0">
                <a:solidFill>
                  <a:schemeClr val="tx2">
                    <a:lumMod val="50000"/>
                  </a:schemeClr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Titr" pitchFamily="2" charset="-78"/>
              </a:rPr>
              <a:t> </a:t>
            </a:r>
            <a:r>
              <a:rPr lang="ar-SA" sz="2400" b="1" dirty="0">
                <a:solidFill>
                  <a:schemeClr val="tx2">
                    <a:lumMod val="50000"/>
                  </a:schemeClr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Titr" pitchFamily="2" charset="-78"/>
              </a:rPr>
              <a:t> </a:t>
            </a:r>
            <a:r>
              <a:rPr lang="fa-IR" sz="4000" dirty="0" smtClean="0">
                <a:solidFill>
                  <a:schemeClr val="tx2">
                    <a:lumMod val="50000"/>
                  </a:schemeClr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Jadid" pitchFamily="2" charset="-78"/>
              </a:rPr>
              <a:t>ناصر صمدی</a:t>
            </a:r>
          </a:p>
          <a:p>
            <a:pPr algn="ctr" rtl="1">
              <a:lnSpc>
                <a:spcPct val="150000"/>
              </a:lnSpc>
            </a:pPr>
            <a:r>
              <a:rPr lang="fa-IR" sz="2400" b="1" dirty="0" smtClean="0">
                <a:solidFill>
                  <a:schemeClr val="tx2">
                    <a:lumMod val="50000"/>
                  </a:schemeClr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Titr" pitchFamily="2" charset="-78"/>
              </a:rPr>
              <a:t>دانشجو : آقای </a:t>
            </a:r>
            <a:r>
              <a:rPr lang="ar-SA" sz="2400" b="1" dirty="0">
                <a:solidFill>
                  <a:schemeClr val="tx2">
                    <a:lumMod val="50000"/>
                  </a:schemeClr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Titr" pitchFamily="2" charset="-78"/>
              </a:rPr>
              <a:t>دکتر</a:t>
            </a:r>
            <a:r>
              <a:rPr lang="fa-IR" sz="2400" b="1" dirty="0">
                <a:solidFill>
                  <a:schemeClr val="tx2">
                    <a:lumMod val="50000"/>
                  </a:schemeClr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Titr" pitchFamily="2" charset="-78"/>
              </a:rPr>
              <a:t> </a:t>
            </a:r>
            <a:r>
              <a:rPr lang="ar-SA" sz="2400" b="1" dirty="0">
                <a:solidFill>
                  <a:schemeClr val="tx2">
                    <a:lumMod val="50000"/>
                  </a:schemeClr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Titr" pitchFamily="2" charset="-78"/>
              </a:rPr>
              <a:t> </a:t>
            </a:r>
            <a:r>
              <a:rPr lang="fa-IR" sz="4000" dirty="0" smtClean="0">
                <a:solidFill>
                  <a:schemeClr val="tx2">
                    <a:lumMod val="50000"/>
                  </a:schemeClr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Jadid" pitchFamily="2" charset="-78"/>
              </a:rPr>
              <a:t>بهمن یوسفی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8474" y="1050128"/>
            <a:ext cx="4371126" cy="1323439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 anchor="ctr">
            <a:spAutoFit/>
          </a:bodyPr>
          <a:lstStyle/>
          <a:p>
            <a:pPr algn="ctr" rtl="1"/>
            <a:r>
              <a:rPr lang="fa-IR" sz="40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Titr" pitchFamily="2" charset="-78"/>
              </a:rPr>
              <a:t>پایان نامه برتر </a:t>
            </a:r>
          </a:p>
          <a:p>
            <a:pPr algn="ctr" rtl="1"/>
            <a:r>
              <a:rPr lang="fa-IR" sz="40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Titr" pitchFamily="2" charset="-78"/>
              </a:rPr>
              <a:t>مقطع </a:t>
            </a:r>
            <a:r>
              <a:rPr lang="en-US" sz="40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Titr" pitchFamily="2" charset="-78"/>
              </a:rPr>
              <a:t>Ph.D</a:t>
            </a:r>
            <a:r>
              <a:rPr lang="fa-IR" sz="40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Titr" pitchFamily="2" charset="-78"/>
              </a:rPr>
              <a:t> </a:t>
            </a: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371126" y="76200"/>
            <a:ext cx="2386437" cy="32712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67" name="Picture 3"/>
          <p:cNvPicPr preferRelativeResize="0">
            <a:picLocks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50057" y="435600"/>
            <a:ext cx="1764000" cy="2484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8" name="Picture 4"/>
          <p:cNvPicPr preferRelativeResize="0">
            <a:picLocks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045200" y="435600"/>
            <a:ext cx="1764000" cy="2484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9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2400" y="3581400"/>
            <a:ext cx="2109787" cy="2889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70" name="Picture 6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9847" y="4005301"/>
            <a:ext cx="1517194" cy="20637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6697745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3352800"/>
            <a:ext cx="9144000" cy="2215991"/>
          </a:xfrm>
          <a:prstGeom prst="rect">
            <a:avLst/>
          </a:prstGeom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 rtlCol="0">
            <a:spAutoFit/>
          </a:bodyPr>
          <a:lstStyle/>
          <a:p>
            <a:pPr algn="ctr" rtl="1">
              <a:lnSpc>
                <a:spcPct val="150000"/>
              </a:lnSpc>
            </a:pPr>
            <a:r>
              <a:rPr lang="fa-IR" sz="3200" b="1" dirty="0" smtClean="0">
                <a:solidFill>
                  <a:schemeClr val="tx2">
                    <a:lumMod val="50000"/>
                  </a:schemeClr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Titr" pitchFamily="2" charset="-78"/>
              </a:rPr>
              <a:t>جناب آقای </a:t>
            </a:r>
            <a:r>
              <a:rPr lang="ar-SA" sz="3200" b="1" dirty="0" smtClean="0">
                <a:solidFill>
                  <a:schemeClr val="tx2">
                    <a:lumMod val="50000"/>
                  </a:schemeClr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Titr" pitchFamily="2" charset="-78"/>
              </a:rPr>
              <a:t>دکتر</a:t>
            </a:r>
            <a:r>
              <a:rPr lang="fa-IR" sz="3200" b="1" dirty="0" smtClean="0">
                <a:solidFill>
                  <a:schemeClr val="tx2">
                    <a:lumMod val="50000"/>
                  </a:schemeClr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Titr" pitchFamily="2" charset="-78"/>
              </a:rPr>
              <a:t> </a:t>
            </a:r>
            <a:r>
              <a:rPr lang="ar-SA" sz="3200" b="1" dirty="0" smtClean="0">
                <a:solidFill>
                  <a:schemeClr val="tx2">
                    <a:lumMod val="50000"/>
                  </a:schemeClr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Titr" pitchFamily="2" charset="-78"/>
              </a:rPr>
              <a:t> </a:t>
            </a:r>
            <a:r>
              <a:rPr lang="fa-IR" sz="4800" dirty="0" smtClean="0">
                <a:solidFill>
                  <a:schemeClr val="tx2">
                    <a:lumMod val="50000"/>
                  </a:schemeClr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Jadid" pitchFamily="2" charset="-78"/>
              </a:rPr>
              <a:t>هادی ولیزاده</a:t>
            </a:r>
          </a:p>
          <a:p>
            <a:pPr algn="ctr" rtl="1">
              <a:lnSpc>
                <a:spcPct val="150000"/>
              </a:lnSpc>
            </a:pPr>
            <a:r>
              <a:rPr lang="fa-IR" sz="2800" b="1" dirty="0" smtClean="0">
                <a:solidFill>
                  <a:schemeClr val="tx2">
                    <a:lumMod val="50000"/>
                  </a:schemeClr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Titr" pitchFamily="2" charset="-78"/>
              </a:rPr>
              <a:t>دانشجو : آقای </a:t>
            </a:r>
            <a:r>
              <a:rPr lang="fa-IR" sz="4400" dirty="0" smtClean="0">
                <a:solidFill>
                  <a:schemeClr val="tx2">
                    <a:lumMod val="50000"/>
                  </a:schemeClr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Jadid" pitchFamily="2" charset="-78"/>
              </a:rPr>
              <a:t>صمد موسی فرخوانی</a:t>
            </a:r>
            <a:endParaRPr lang="en-US" sz="4400" dirty="0">
              <a:solidFill>
                <a:schemeClr val="tx2">
                  <a:lumMod val="50000"/>
                </a:schemeClr>
              </a:solidFill>
              <a:effectLst>
                <a:glow rad="139700">
                  <a:schemeClr val="accent1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Jadid" pitchFamily="2" charset="-78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6200" y="1632466"/>
            <a:ext cx="6705600" cy="646331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 anchor="ctr">
            <a:spAutoFit/>
          </a:bodyPr>
          <a:lstStyle/>
          <a:p>
            <a:pPr algn="ctr" rtl="1"/>
            <a:r>
              <a:rPr lang="fa-IR" sz="36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Titr" pitchFamily="2" charset="-78"/>
              </a:rPr>
              <a:t>پایان نامه برتر مقطع کارشناسی ارشد</a:t>
            </a:r>
          </a:p>
        </p:txBody>
      </p:sp>
      <p:pic>
        <p:nvPicPr>
          <p:cNvPr id="2050" name="Picture 2"/>
          <p:cNvPicPr preferRelativeResize="0">
            <a:picLocks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045200" y="435600"/>
            <a:ext cx="1764000" cy="2484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78002594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362200" y="3733800"/>
            <a:ext cx="6781799" cy="2123658"/>
          </a:xfrm>
          <a:prstGeom prst="rect">
            <a:avLst/>
          </a:prstGeom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 rtlCol="0">
            <a:spAutoFit/>
          </a:bodyPr>
          <a:lstStyle/>
          <a:p>
            <a:pPr algn="ctr" rtl="1">
              <a:lnSpc>
                <a:spcPct val="150000"/>
              </a:lnSpc>
            </a:pPr>
            <a:r>
              <a:rPr lang="fa-IR" sz="3200" b="1" dirty="0" smtClean="0">
                <a:solidFill>
                  <a:schemeClr val="tx2">
                    <a:lumMod val="50000"/>
                  </a:schemeClr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Titr" pitchFamily="2" charset="-78"/>
              </a:rPr>
              <a:t>جناب آقای </a:t>
            </a:r>
            <a:r>
              <a:rPr lang="ar-SA" sz="3200" b="1" dirty="0" smtClean="0">
                <a:solidFill>
                  <a:schemeClr val="tx2">
                    <a:lumMod val="50000"/>
                  </a:schemeClr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Titr" pitchFamily="2" charset="-78"/>
              </a:rPr>
              <a:t>دکتر</a:t>
            </a:r>
            <a:r>
              <a:rPr lang="fa-IR" sz="3200" b="1" dirty="0" smtClean="0">
                <a:solidFill>
                  <a:schemeClr val="tx2">
                    <a:lumMod val="50000"/>
                  </a:schemeClr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Titr" pitchFamily="2" charset="-78"/>
              </a:rPr>
              <a:t> </a:t>
            </a:r>
            <a:r>
              <a:rPr lang="ar-SA" sz="3200" b="1" dirty="0" smtClean="0">
                <a:solidFill>
                  <a:schemeClr val="tx2">
                    <a:lumMod val="50000"/>
                  </a:schemeClr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Titr" pitchFamily="2" charset="-78"/>
              </a:rPr>
              <a:t> </a:t>
            </a:r>
            <a:r>
              <a:rPr lang="fa-IR" sz="4800" dirty="0" smtClean="0">
                <a:solidFill>
                  <a:schemeClr val="tx2">
                    <a:lumMod val="50000"/>
                  </a:schemeClr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Jadid" pitchFamily="2" charset="-78"/>
              </a:rPr>
              <a:t>مسلم نجفی</a:t>
            </a:r>
          </a:p>
          <a:p>
            <a:pPr algn="ctr" rtl="1">
              <a:lnSpc>
                <a:spcPct val="150000"/>
              </a:lnSpc>
            </a:pPr>
            <a:r>
              <a:rPr lang="fa-IR" sz="2800" b="1" dirty="0" smtClean="0">
                <a:solidFill>
                  <a:schemeClr val="tx2">
                    <a:lumMod val="50000"/>
                  </a:schemeClr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Titr" pitchFamily="2" charset="-78"/>
              </a:rPr>
              <a:t>دانشجو : خانم دکتر </a:t>
            </a:r>
            <a:r>
              <a:rPr lang="fa-IR" sz="4000" b="1" dirty="0" smtClean="0">
                <a:solidFill>
                  <a:schemeClr val="tx2">
                    <a:lumMod val="50000"/>
                  </a:schemeClr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Jadid" pitchFamily="2" charset="-78"/>
              </a:rPr>
              <a:t>سعیده الهیاری</a:t>
            </a:r>
            <a:endParaRPr lang="en-US" sz="4000" dirty="0">
              <a:solidFill>
                <a:schemeClr val="tx2">
                  <a:lumMod val="50000"/>
                </a:schemeClr>
              </a:solidFill>
              <a:effectLst>
                <a:glow rad="139700">
                  <a:schemeClr val="accent1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Jadid" pitchFamily="2" charset="-78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6200" y="1632466"/>
            <a:ext cx="6781800" cy="646331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 anchor="ctr">
            <a:spAutoFit/>
          </a:bodyPr>
          <a:lstStyle/>
          <a:p>
            <a:pPr algn="ctr" rtl="1"/>
            <a:r>
              <a:rPr lang="fa-IR" sz="36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Titr" pitchFamily="2" charset="-78"/>
              </a:rPr>
              <a:t>پایان نامه برتر مقطع دکتری عمومی</a:t>
            </a:r>
          </a:p>
        </p:txBody>
      </p:sp>
      <p:pic>
        <p:nvPicPr>
          <p:cNvPr id="12291" name="Picture 3"/>
          <p:cNvPicPr preferRelativeResize="0">
            <a:picLocks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045200" y="435600"/>
            <a:ext cx="1764000" cy="2484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2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04800" y="3505200"/>
            <a:ext cx="2109787" cy="2882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3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78805" y="3908502"/>
            <a:ext cx="1510191" cy="2054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77619031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57200" y="3168000"/>
            <a:ext cx="8534400" cy="1234953"/>
          </a:xfrm>
          <a:prstGeom prst="rect">
            <a:avLst/>
          </a:prstGeom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 rtlCol="0">
            <a:spAutoFit/>
          </a:bodyPr>
          <a:lstStyle/>
          <a:p>
            <a:pPr algn="ctr" rtl="1">
              <a:lnSpc>
                <a:spcPct val="150000"/>
              </a:lnSpc>
            </a:pPr>
            <a:r>
              <a:rPr lang="fa-IR" sz="3600" b="1" dirty="0" smtClean="0">
                <a:solidFill>
                  <a:schemeClr val="tx2">
                    <a:lumMod val="50000"/>
                  </a:schemeClr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Titr" pitchFamily="2" charset="-78"/>
              </a:rPr>
              <a:t>سرکار خانم </a:t>
            </a:r>
            <a:r>
              <a:rPr lang="ar-SA" sz="3600" b="1" dirty="0" smtClean="0">
                <a:solidFill>
                  <a:schemeClr val="tx2">
                    <a:lumMod val="50000"/>
                  </a:schemeClr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Titr" pitchFamily="2" charset="-78"/>
              </a:rPr>
              <a:t>دکتر</a:t>
            </a:r>
            <a:r>
              <a:rPr lang="fa-IR" sz="3600" b="1" dirty="0" smtClean="0">
                <a:solidFill>
                  <a:schemeClr val="tx2">
                    <a:lumMod val="50000"/>
                  </a:schemeClr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Titr" pitchFamily="2" charset="-78"/>
              </a:rPr>
              <a:t> </a:t>
            </a:r>
            <a:r>
              <a:rPr lang="ar-SA" sz="3600" b="1" dirty="0" smtClean="0">
                <a:solidFill>
                  <a:schemeClr val="tx2">
                    <a:lumMod val="50000"/>
                  </a:schemeClr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Titr" pitchFamily="2" charset="-78"/>
              </a:rPr>
              <a:t> </a:t>
            </a:r>
            <a:r>
              <a:rPr lang="fa-IR" sz="5400" dirty="0" smtClean="0">
                <a:solidFill>
                  <a:schemeClr val="tx2">
                    <a:lumMod val="50000"/>
                  </a:schemeClr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Jadid" pitchFamily="2" charset="-78"/>
              </a:rPr>
              <a:t>لیلی عاقبتی</a:t>
            </a:r>
            <a:endParaRPr lang="en-US" sz="5400" dirty="0">
              <a:solidFill>
                <a:schemeClr val="tx2">
                  <a:lumMod val="50000"/>
                </a:schemeClr>
              </a:solidFill>
              <a:effectLst>
                <a:glow rad="139700">
                  <a:schemeClr val="accent1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Jadid" pitchFamily="2" charset="-78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498652" y="4716000"/>
            <a:ext cx="6146696" cy="553998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 anchor="ctr">
            <a:spAutoFit/>
          </a:bodyPr>
          <a:lstStyle/>
          <a:p>
            <a:pPr algn="ctr" rtl="1"/>
            <a:r>
              <a:rPr lang="fa-IR" sz="30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Titr" pitchFamily="2" charset="-78"/>
              </a:rPr>
              <a:t>فناور برتر دانشگاه</a:t>
            </a:r>
            <a:endParaRPr lang="en-US" sz="3000" i="1" dirty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Titr" pitchFamily="2" charset="-78"/>
            </a:endParaRPr>
          </a:p>
        </p:txBody>
      </p:sp>
      <p:pic>
        <p:nvPicPr>
          <p:cNvPr id="1026" name="Picture 2"/>
          <p:cNvPicPr preferRelativeResize="0">
            <a:picLocks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045200" y="435600"/>
            <a:ext cx="1764000" cy="2484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45751901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57200" y="3168000"/>
            <a:ext cx="8534400" cy="854080"/>
          </a:xfrm>
          <a:prstGeom prst="rect">
            <a:avLst/>
          </a:prstGeom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 rtlCol="0">
            <a:spAutoFit/>
          </a:bodyPr>
          <a:lstStyle/>
          <a:p>
            <a:pPr algn="ctr" rtl="1">
              <a:lnSpc>
                <a:spcPct val="150000"/>
              </a:lnSpc>
            </a:pPr>
            <a:r>
              <a:rPr lang="fa-IR" sz="3600" b="1" dirty="0" smtClean="0">
                <a:solidFill>
                  <a:schemeClr val="tx2">
                    <a:lumMod val="50000"/>
                  </a:schemeClr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Titr" pitchFamily="2" charset="-78"/>
              </a:rPr>
              <a:t>طراحان فناوری های طبی متین</a:t>
            </a:r>
            <a:endParaRPr lang="en-US" sz="5400" dirty="0">
              <a:solidFill>
                <a:schemeClr val="tx2">
                  <a:lumMod val="50000"/>
                </a:schemeClr>
              </a:solidFill>
              <a:effectLst>
                <a:glow rad="139700">
                  <a:schemeClr val="accent1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Jadid" pitchFamily="2" charset="-78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498652" y="4716000"/>
            <a:ext cx="6146696" cy="553998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 anchor="ctr">
            <a:spAutoFit/>
          </a:bodyPr>
          <a:lstStyle/>
          <a:p>
            <a:pPr algn="ctr" rtl="1"/>
            <a:r>
              <a:rPr lang="fa-IR" sz="30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Titr" pitchFamily="2" charset="-78"/>
              </a:rPr>
              <a:t>فناور برتر مراکز رشد دانشگاه</a:t>
            </a:r>
            <a:endParaRPr lang="en-US" sz="3000" i="1" dirty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Titr" pitchFamily="2" charset="-78"/>
            </a:endParaRPr>
          </a:p>
        </p:txBody>
      </p:sp>
      <p:pic>
        <p:nvPicPr>
          <p:cNvPr id="20483" name="Picture 3"/>
          <p:cNvPicPr preferRelativeResize="0">
            <a:picLocks noChangeArrowheads="1"/>
          </p:cNvPicPr>
          <p:nvPr/>
        </p:nvPicPr>
        <p:blipFill>
          <a:blip r:embed="rId2" cstate="print">
            <a:lum contrast="20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956502" y="524808"/>
            <a:ext cx="1946400" cy="2340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55914873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" y="1371600"/>
            <a:ext cx="6781800" cy="1015663"/>
          </a:xfrm>
          <a:prstGeom prst="rect">
            <a:avLst/>
          </a:prstGeom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 rtlCol="0">
            <a:spAutoFit/>
          </a:bodyPr>
          <a:lstStyle/>
          <a:p>
            <a:pPr algn="ctr" rtl="1">
              <a:lnSpc>
                <a:spcPct val="150000"/>
              </a:lnSpc>
            </a:pPr>
            <a:r>
              <a:rPr lang="fa-IR" sz="4000" b="1" dirty="0" smtClean="0">
                <a:solidFill>
                  <a:schemeClr val="tx2">
                    <a:lumMod val="50000"/>
                  </a:schemeClr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Titr" pitchFamily="2" charset="-78"/>
              </a:rPr>
              <a:t>گروه بیهوشی دانشکده پزشکی</a:t>
            </a:r>
            <a:endParaRPr lang="en-US" sz="6000" dirty="0">
              <a:solidFill>
                <a:schemeClr val="tx2">
                  <a:lumMod val="50000"/>
                </a:schemeClr>
              </a:solidFill>
              <a:effectLst>
                <a:glow rad="139700">
                  <a:schemeClr val="accent1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Jadid" pitchFamily="2" charset="-78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498652" y="4669834"/>
            <a:ext cx="6146696" cy="646331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 anchor="ctr">
            <a:spAutoFit/>
          </a:bodyPr>
          <a:lstStyle/>
          <a:p>
            <a:pPr algn="ctr" rtl="1"/>
            <a:r>
              <a:rPr lang="fa-IR" sz="36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Titr" pitchFamily="2" charset="-78"/>
              </a:rPr>
              <a:t>گروه برتر علوم بالینی دانشگاه</a:t>
            </a:r>
            <a:endParaRPr lang="en-US" sz="3600" i="1" dirty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Titr" pitchFamily="2" charset="-78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04800" y="3276600"/>
            <a:ext cx="8534400" cy="1107996"/>
          </a:xfrm>
          <a:prstGeom prst="rect">
            <a:avLst/>
          </a:prstGeom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 rtlCol="0">
            <a:spAutoFit/>
          </a:bodyPr>
          <a:lstStyle/>
          <a:p>
            <a:pPr algn="ctr" rtl="1">
              <a:lnSpc>
                <a:spcPct val="150000"/>
              </a:lnSpc>
            </a:pPr>
            <a:r>
              <a:rPr lang="fa-IR" sz="3600" b="1" dirty="0" smtClean="0">
                <a:solidFill>
                  <a:schemeClr val="tx2">
                    <a:lumMod val="50000"/>
                  </a:schemeClr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Titr" pitchFamily="2" charset="-78"/>
              </a:rPr>
              <a:t>مدیر گروه : جناب آقای دکتر </a:t>
            </a:r>
            <a:r>
              <a:rPr lang="fa-IR" sz="4400" b="1" dirty="0" smtClean="0">
                <a:solidFill>
                  <a:schemeClr val="tx2">
                    <a:lumMod val="50000"/>
                  </a:schemeClr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Jadid" pitchFamily="2" charset="-78"/>
              </a:rPr>
              <a:t>رحیمی پناهی</a:t>
            </a:r>
            <a:endParaRPr lang="en-US" sz="5400" dirty="0">
              <a:solidFill>
                <a:schemeClr val="tx2">
                  <a:lumMod val="50000"/>
                </a:schemeClr>
              </a:solidFill>
              <a:effectLst>
                <a:glow rad="139700">
                  <a:schemeClr val="accent1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Jadid" pitchFamily="2" charset="-78"/>
            </a:endParaRPr>
          </a:p>
        </p:txBody>
      </p:sp>
      <p:pic>
        <p:nvPicPr>
          <p:cNvPr id="13314" name="Picture 2"/>
          <p:cNvPicPr preferRelativeResize="0">
            <a:picLocks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045200" y="435600"/>
            <a:ext cx="1764000" cy="2484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61593140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293" y="914400"/>
            <a:ext cx="6781800" cy="1954381"/>
          </a:xfrm>
          <a:prstGeom prst="rect">
            <a:avLst/>
          </a:prstGeom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 rtlCol="0">
            <a:spAutoFit/>
          </a:bodyPr>
          <a:lstStyle/>
          <a:p>
            <a:pPr algn="ctr" rtl="1">
              <a:lnSpc>
                <a:spcPct val="150000"/>
              </a:lnSpc>
            </a:pPr>
            <a:r>
              <a:rPr lang="fa-IR" sz="4400" b="1" dirty="0" smtClean="0">
                <a:solidFill>
                  <a:schemeClr val="tx2">
                    <a:lumMod val="50000"/>
                  </a:schemeClr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Titr" pitchFamily="2" charset="-78"/>
              </a:rPr>
              <a:t>گروه نانو تکنولوژی </a:t>
            </a:r>
          </a:p>
          <a:p>
            <a:pPr algn="ctr" rtl="1">
              <a:lnSpc>
                <a:spcPct val="150000"/>
              </a:lnSpc>
            </a:pPr>
            <a:r>
              <a:rPr lang="fa-IR" sz="4000" b="1" dirty="0" smtClean="0">
                <a:solidFill>
                  <a:schemeClr val="tx2">
                    <a:lumMod val="50000"/>
                  </a:schemeClr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Titr" pitchFamily="2" charset="-78"/>
              </a:rPr>
              <a:t>دانشکده علوم نوین پزشکی</a:t>
            </a:r>
            <a:endParaRPr lang="en-US" sz="6000" dirty="0">
              <a:solidFill>
                <a:schemeClr val="tx2">
                  <a:lumMod val="50000"/>
                </a:schemeClr>
              </a:solidFill>
              <a:effectLst>
                <a:glow rad="139700">
                  <a:schemeClr val="accent1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Jadid" pitchFamily="2" charset="-78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498652" y="4639057"/>
            <a:ext cx="6146696" cy="707886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 anchor="ctr">
            <a:spAutoFit/>
          </a:bodyPr>
          <a:lstStyle/>
          <a:p>
            <a:pPr algn="ctr" rtl="1"/>
            <a:r>
              <a:rPr lang="fa-IR" sz="40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Titr" pitchFamily="2" charset="-78"/>
              </a:rPr>
              <a:t>گروه برتر علوم پایه دانشگاه</a:t>
            </a:r>
            <a:endParaRPr lang="en-US" sz="4000" i="1" dirty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Titr" pitchFamily="2" charset="-78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81000" y="3276600"/>
            <a:ext cx="8534400" cy="1023357"/>
          </a:xfrm>
          <a:prstGeom prst="rect">
            <a:avLst/>
          </a:prstGeom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 rtlCol="0">
            <a:spAutoFit/>
          </a:bodyPr>
          <a:lstStyle/>
          <a:p>
            <a:pPr algn="ctr" rtl="1">
              <a:lnSpc>
                <a:spcPct val="150000"/>
              </a:lnSpc>
            </a:pPr>
            <a:r>
              <a:rPr lang="fa-IR" sz="3600" b="1" dirty="0" smtClean="0">
                <a:solidFill>
                  <a:schemeClr val="tx2">
                    <a:lumMod val="50000"/>
                  </a:schemeClr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Titr" pitchFamily="2" charset="-78"/>
              </a:rPr>
              <a:t>مدیر گروه : سرکار خانم دکتر </a:t>
            </a:r>
            <a:r>
              <a:rPr lang="fa-IR" sz="4400" b="1" dirty="0" smtClean="0">
                <a:solidFill>
                  <a:schemeClr val="tx2">
                    <a:lumMod val="50000"/>
                  </a:schemeClr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Jadid" pitchFamily="2" charset="-78"/>
              </a:rPr>
              <a:t>داوران</a:t>
            </a:r>
            <a:endParaRPr lang="en-US" sz="6600" dirty="0">
              <a:solidFill>
                <a:schemeClr val="tx2">
                  <a:lumMod val="50000"/>
                </a:schemeClr>
              </a:solidFill>
              <a:effectLst>
                <a:glow rad="139700">
                  <a:schemeClr val="accent1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Jadid" pitchFamily="2" charset="-78"/>
            </a:endParaRPr>
          </a:p>
        </p:txBody>
      </p:sp>
      <p:pic>
        <p:nvPicPr>
          <p:cNvPr id="14338" name="Picture 2"/>
          <p:cNvPicPr preferRelativeResize="0">
            <a:picLocks noChangeArrowheads="1"/>
          </p:cNvPicPr>
          <p:nvPr/>
        </p:nvPicPr>
        <p:blipFill>
          <a:blip r:embed="rId2" cstate="print">
            <a:lum bright="20000" contrast="20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045200" y="435600"/>
            <a:ext cx="1764000" cy="2484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76527199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6020" y="1295400"/>
            <a:ext cx="6781800" cy="837473"/>
          </a:xfrm>
          <a:prstGeom prst="rect">
            <a:avLst/>
          </a:prstGeom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 rtlCol="0">
            <a:spAutoFit/>
          </a:bodyPr>
          <a:lstStyle/>
          <a:p>
            <a:pPr algn="ctr" rtl="1">
              <a:lnSpc>
                <a:spcPct val="150000"/>
              </a:lnSpc>
            </a:pPr>
            <a:r>
              <a:rPr lang="en-US" sz="3600" b="1" dirty="0" smtClean="0">
                <a:solidFill>
                  <a:schemeClr val="tx2">
                    <a:lumMod val="50000"/>
                  </a:schemeClr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Titr" pitchFamily="2" charset="-78"/>
              </a:rPr>
              <a:t>Advanced Pharmaceutical Bulletin</a:t>
            </a:r>
            <a:endParaRPr lang="en-US" sz="5400" dirty="0">
              <a:solidFill>
                <a:schemeClr val="tx2">
                  <a:lumMod val="50000"/>
                </a:schemeClr>
              </a:solidFill>
              <a:effectLst>
                <a:glow rad="139700">
                  <a:schemeClr val="accent1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Jadid" pitchFamily="2" charset="-78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55050" y="5362054"/>
            <a:ext cx="7633901" cy="600164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 anchor="ctr">
            <a:spAutoFit/>
          </a:bodyPr>
          <a:lstStyle/>
          <a:p>
            <a:pPr algn="ctr" rtl="1"/>
            <a:r>
              <a:rPr lang="fa-IR" sz="33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Titr" pitchFamily="2" charset="-78"/>
              </a:rPr>
              <a:t>مجله برتر دانشگاه بر اساس رتبه بندی </a:t>
            </a:r>
            <a:r>
              <a:rPr lang="en-US" sz="33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Titr" pitchFamily="2" charset="-78"/>
              </a:rPr>
              <a:t>Scimago</a:t>
            </a:r>
            <a:endParaRPr lang="en-US" sz="3300" i="1" dirty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Titr" pitchFamily="2" charset="-78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3010" y="3243048"/>
            <a:ext cx="9117980" cy="2123658"/>
          </a:xfrm>
          <a:prstGeom prst="rect">
            <a:avLst/>
          </a:prstGeom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 rtlCol="0">
            <a:spAutoFit/>
          </a:bodyPr>
          <a:lstStyle/>
          <a:p>
            <a:pPr algn="ctr" rtl="1">
              <a:lnSpc>
                <a:spcPct val="150000"/>
              </a:lnSpc>
            </a:pPr>
            <a:r>
              <a:rPr lang="fa-IR" sz="3600" b="1" dirty="0" smtClean="0">
                <a:solidFill>
                  <a:schemeClr val="tx2">
                    <a:lumMod val="50000"/>
                  </a:schemeClr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Titr" pitchFamily="2" charset="-78"/>
              </a:rPr>
              <a:t>مدیر مسئول : جناب آقای دکتر </a:t>
            </a:r>
            <a:r>
              <a:rPr lang="fa-IR" sz="4400" b="1" dirty="0" smtClean="0">
                <a:solidFill>
                  <a:schemeClr val="tx2">
                    <a:lumMod val="50000"/>
                  </a:schemeClr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Jadid" pitchFamily="2" charset="-78"/>
              </a:rPr>
              <a:t>بابایی</a:t>
            </a:r>
          </a:p>
          <a:p>
            <a:pPr algn="ctr" rtl="1">
              <a:lnSpc>
                <a:spcPct val="150000"/>
              </a:lnSpc>
            </a:pPr>
            <a:r>
              <a:rPr lang="fa-IR" sz="3600" b="1" dirty="0" smtClean="0">
                <a:solidFill>
                  <a:schemeClr val="tx2">
                    <a:lumMod val="50000"/>
                  </a:schemeClr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Titr" pitchFamily="2" charset="-78"/>
              </a:rPr>
              <a:t>سردبیر </a:t>
            </a:r>
            <a:r>
              <a:rPr lang="fa-IR" sz="3600" b="1" dirty="0">
                <a:solidFill>
                  <a:schemeClr val="tx2">
                    <a:lumMod val="50000"/>
                  </a:schemeClr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Titr" pitchFamily="2" charset="-78"/>
              </a:rPr>
              <a:t>: </a:t>
            </a:r>
            <a:r>
              <a:rPr lang="fa-IR" sz="3600" b="1" dirty="0" smtClean="0">
                <a:solidFill>
                  <a:schemeClr val="tx2">
                    <a:lumMod val="50000"/>
                  </a:schemeClr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Titr" pitchFamily="2" charset="-78"/>
              </a:rPr>
              <a:t>جناب آقای </a:t>
            </a:r>
            <a:r>
              <a:rPr lang="fa-IR" sz="3600" b="1" dirty="0">
                <a:solidFill>
                  <a:schemeClr val="tx2">
                    <a:lumMod val="50000"/>
                  </a:schemeClr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Titr" pitchFamily="2" charset="-78"/>
              </a:rPr>
              <a:t>دکتر </a:t>
            </a:r>
            <a:r>
              <a:rPr lang="fa-IR" sz="4400" b="1" dirty="0" smtClean="0">
                <a:solidFill>
                  <a:schemeClr val="tx2">
                    <a:lumMod val="50000"/>
                  </a:schemeClr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Jadid" pitchFamily="2" charset="-78"/>
              </a:rPr>
              <a:t>ولیزاده</a:t>
            </a:r>
            <a:endParaRPr lang="en-US" sz="6000" dirty="0">
              <a:solidFill>
                <a:schemeClr val="tx2">
                  <a:lumMod val="50000"/>
                </a:schemeClr>
              </a:solidFill>
              <a:effectLst>
                <a:glow rad="139700">
                  <a:schemeClr val="accent1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Jadid" pitchFamily="2" charset="-78"/>
            </a:endParaRPr>
          </a:p>
        </p:txBody>
      </p:sp>
      <p:pic>
        <p:nvPicPr>
          <p:cNvPr id="15362" name="Picture 2"/>
          <p:cNvPicPr preferRelativeResize="0">
            <a:picLocks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045200" y="435600"/>
            <a:ext cx="1764000" cy="2484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93447058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576" y="1362670"/>
            <a:ext cx="6802244" cy="923330"/>
          </a:xfrm>
          <a:prstGeom prst="rect">
            <a:avLst/>
          </a:prstGeom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 rtlCol="0">
            <a:spAutoFit/>
          </a:bodyPr>
          <a:lstStyle/>
          <a:p>
            <a:pPr algn="ctr" rtl="1"/>
            <a:r>
              <a:rPr lang="fa-IR" sz="4400" b="1" dirty="0" smtClean="0">
                <a:solidFill>
                  <a:schemeClr val="tx2">
                    <a:lumMod val="50000"/>
                  </a:schemeClr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Titr" pitchFamily="2" charset="-78"/>
              </a:rPr>
              <a:t>مجله </a:t>
            </a:r>
            <a:r>
              <a:rPr lang="en-US" sz="5400" b="1" dirty="0" smtClean="0">
                <a:solidFill>
                  <a:schemeClr val="tx2">
                    <a:lumMod val="50000"/>
                  </a:schemeClr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Titr" pitchFamily="2" charset="-78"/>
              </a:rPr>
              <a:t>Bioimpacts</a:t>
            </a:r>
            <a:endParaRPr lang="en-US" sz="6600" dirty="0">
              <a:solidFill>
                <a:schemeClr val="tx2">
                  <a:lumMod val="50000"/>
                </a:schemeClr>
              </a:solidFill>
              <a:effectLst>
                <a:glow rad="139700">
                  <a:schemeClr val="accent1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Jadid" pitchFamily="2" charset="-78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14301" y="4972615"/>
            <a:ext cx="8915399" cy="1200329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 anchor="ctr">
            <a:spAutoFit/>
          </a:bodyPr>
          <a:lstStyle/>
          <a:p>
            <a:pPr algn="ctr" rtl="1"/>
            <a:r>
              <a:rPr lang="fa-IR" sz="36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Titr" pitchFamily="2" charset="-78"/>
              </a:rPr>
              <a:t>قرارگیری مجله </a:t>
            </a:r>
            <a:r>
              <a:rPr lang="en-US" sz="3600" b="1" dirty="0">
                <a:solidFill>
                  <a:schemeClr val="accent6">
                    <a:lumMod val="75000"/>
                  </a:schemeClr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  <a:cs typeface="B Titr" pitchFamily="2" charset="-78"/>
              </a:rPr>
              <a:t>Bioimpacts</a:t>
            </a:r>
            <a:endParaRPr lang="en-US" sz="3600" dirty="0">
              <a:solidFill>
                <a:schemeClr val="accent6">
                  <a:lumMod val="75000"/>
                </a:schemeClr>
              </a:solidFill>
              <a:effectLst>
                <a:glow rad="139700">
                  <a:schemeClr val="accent1">
                    <a:satMod val="175000"/>
                    <a:alpha val="40000"/>
                  </a:schemeClr>
                </a:glow>
              </a:effectLst>
              <a:cs typeface="B Jadid" pitchFamily="2" charset="-78"/>
            </a:endParaRPr>
          </a:p>
          <a:p>
            <a:pPr algn="ctr" rtl="1"/>
            <a:r>
              <a:rPr lang="fa-IR" sz="36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Titr" pitchFamily="2" charset="-78"/>
              </a:rPr>
              <a:t> جزو 10% برترین مجلات پراستناد دنیا در عرصه پزشکی</a:t>
            </a:r>
            <a:endParaRPr lang="en-US" sz="3600" i="1" dirty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Titr" pitchFamily="2" charset="-78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788" y="3354050"/>
            <a:ext cx="9138424" cy="1446550"/>
          </a:xfrm>
          <a:prstGeom prst="rect">
            <a:avLst/>
          </a:prstGeom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 rtlCol="0">
            <a:spAutoFit/>
          </a:bodyPr>
          <a:lstStyle/>
          <a:p>
            <a:pPr algn="ctr" rtl="1"/>
            <a:r>
              <a:rPr lang="fa-IR" sz="3600" b="1" dirty="0" smtClean="0">
                <a:solidFill>
                  <a:schemeClr val="tx2">
                    <a:lumMod val="50000"/>
                  </a:schemeClr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Titr" pitchFamily="2" charset="-78"/>
              </a:rPr>
              <a:t>مدیر مسئول : جناب آقای دکتر </a:t>
            </a:r>
            <a:r>
              <a:rPr lang="fa-IR" sz="4400" b="1" dirty="0" smtClean="0">
                <a:solidFill>
                  <a:schemeClr val="tx2">
                    <a:lumMod val="50000"/>
                  </a:schemeClr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Jadid" pitchFamily="2" charset="-78"/>
              </a:rPr>
              <a:t>رشیدی</a:t>
            </a:r>
          </a:p>
          <a:p>
            <a:pPr algn="ctr" rtl="1"/>
            <a:r>
              <a:rPr lang="fa-IR" sz="3600" b="1" dirty="0" smtClean="0">
                <a:solidFill>
                  <a:schemeClr val="tx2">
                    <a:lumMod val="50000"/>
                  </a:schemeClr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Titr" pitchFamily="2" charset="-78"/>
              </a:rPr>
              <a:t>سردبیر </a:t>
            </a:r>
            <a:r>
              <a:rPr lang="fa-IR" sz="3600" b="1" dirty="0">
                <a:solidFill>
                  <a:schemeClr val="tx2">
                    <a:lumMod val="50000"/>
                  </a:schemeClr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Titr" pitchFamily="2" charset="-78"/>
              </a:rPr>
              <a:t>: </a:t>
            </a:r>
            <a:r>
              <a:rPr lang="fa-IR" sz="3600" b="1" dirty="0" smtClean="0">
                <a:solidFill>
                  <a:schemeClr val="tx2">
                    <a:lumMod val="50000"/>
                  </a:schemeClr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Titr" pitchFamily="2" charset="-78"/>
              </a:rPr>
              <a:t>جناب آقای </a:t>
            </a:r>
            <a:r>
              <a:rPr lang="fa-IR" sz="3600" b="1" dirty="0">
                <a:solidFill>
                  <a:schemeClr val="tx2">
                    <a:lumMod val="50000"/>
                  </a:schemeClr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Titr" pitchFamily="2" charset="-78"/>
              </a:rPr>
              <a:t>دکتر </a:t>
            </a:r>
            <a:r>
              <a:rPr lang="fa-IR" sz="4400" b="1" dirty="0" smtClean="0">
                <a:solidFill>
                  <a:schemeClr val="tx2">
                    <a:lumMod val="50000"/>
                  </a:schemeClr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Jadid" pitchFamily="2" charset="-78"/>
              </a:rPr>
              <a:t>امیدی</a:t>
            </a:r>
            <a:endParaRPr lang="en-US" sz="6600" dirty="0">
              <a:solidFill>
                <a:schemeClr val="tx2">
                  <a:lumMod val="50000"/>
                </a:schemeClr>
              </a:solidFill>
              <a:effectLst>
                <a:glow rad="139700">
                  <a:schemeClr val="accent1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Jadid" pitchFamily="2" charset="-78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576" y="17572"/>
            <a:ext cx="2509024" cy="584775"/>
          </a:xfrm>
          <a:prstGeom prst="rect">
            <a:avLst/>
          </a:prstGeom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 rtlCol="0">
            <a:spAutoFit/>
          </a:bodyPr>
          <a:lstStyle/>
          <a:p>
            <a:pPr algn="ctr" rtl="1"/>
            <a:r>
              <a:rPr lang="en-US" sz="3200" b="1" dirty="0" smtClean="0">
                <a:solidFill>
                  <a:schemeClr val="tx2">
                    <a:lumMod val="50000"/>
                  </a:schemeClr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Titr" pitchFamily="2" charset="-78"/>
              </a:rPr>
              <a:t>Achievement</a:t>
            </a:r>
            <a:endParaRPr lang="en-US" sz="4800" dirty="0">
              <a:solidFill>
                <a:schemeClr val="tx2">
                  <a:lumMod val="50000"/>
                </a:schemeClr>
              </a:solidFill>
              <a:effectLst>
                <a:glow rad="139700">
                  <a:schemeClr val="accent1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Jadid" pitchFamily="2" charset="-78"/>
            </a:endParaRPr>
          </a:p>
        </p:txBody>
      </p:sp>
      <p:pic>
        <p:nvPicPr>
          <p:cNvPr id="16387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45223" y="239751"/>
            <a:ext cx="2352675" cy="3078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02104198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23902" y="3168000"/>
            <a:ext cx="7696196" cy="1234953"/>
          </a:xfrm>
          <a:prstGeom prst="rect">
            <a:avLst/>
          </a:prstGeom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 rtlCol="0">
            <a:spAutoFit/>
          </a:bodyPr>
          <a:lstStyle/>
          <a:p>
            <a:pPr algn="ctr" rtl="1">
              <a:lnSpc>
                <a:spcPct val="150000"/>
              </a:lnSpc>
            </a:pPr>
            <a:r>
              <a:rPr lang="fa-IR" sz="3600" b="1" dirty="0" smtClean="0">
                <a:solidFill>
                  <a:schemeClr val="tx2">
                    <a:lumMod val="50000"/>
                  </a:schemeClr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Titr" pitchFamily="2" charset="-78"/>
              </a:rPr>
              <a:t>جناب آقای </a:t>
            </a:r>
            <a:r>
              <a:rPr lang="ar-SA" sz="3600" b="1" dirty="0" smtClean="0">
                <a:solidFill>
                  <a:schemeClr val="tx2">
                    <a:lumMod val="50000"/>
                  </a:schemeClr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Titr" pitchFamily="2" charset="-78"/>
              </a:rPr>
              <a:t>دکتر</a:t>
            </a:r>
            <a:r>
              <a:rPr lang="fa-IR" sz="3600" b="1" dirty="0" smtClean="0">
                <a:solidFill>
                  <a:schemeClr val="tx2">
                    <a:lumMod val="50000"/>
                  </a:schemeClr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Titr" pitchFamily="2" charset="-78"/>
              </a:rPr>
              <a:t> </a:t>
            </a:r>
            <a:r>
              <a:rPr lang="ar-SA" sz="3600" b="1" dirty="0" smtClean="0">
                <a:solidFill>
                  <a:schemeClr val="tx2">
                    <a:lumMod val="50000"/>
                  </a:schemeClr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Titr" pitchFamily="2" charset="-78"/>
              </a:rPr>
              <a:t> </a:t>
            </a:r>
            <a:r>
              <a:rPr lang="fa-IR" sz="5400" dirty="0" smtClean="0">
                <a:solidFill>
                  <a:schemeClr val="tx2">
                    <a:lumMod val="50000"/>
                  </a:schemeClr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Jadid" pitchFamily="2" charset="-78"/>
              </a:rPr>
              <a:t>یداله امیدی</a:t>
            </a:r>
            <a:endParaRPr lang="en-US" sz="5400" dirty="0">
              <a:solidFill>
                <a:schemeClr val="tx2">
                  <a:lumMod val="50000"/>
                </a:schemeClr>
              </a:solidFill>
              <a:effectLst>
                <a:glow rad="139700">
                  <a:schemeClr val="accent1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Jadid" pitchFamily="2" charset="-78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371600" y="4716000"/>
            <a:ext cx="6400800" cy="553998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 anchor="ctr">
            <a:spAutoFit/>
          </a:bodyPr>
          <a:lstStyle/>
          <a:p>
            <a:pPr algn="ctr" rtl="1"/>
            <a:r>
              <a:rPr lang="fa-IR" sz="30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Titr" pitchFamily="2" charset="-78"/>
              </a:rPr>
              <a:t>پژوهشگر برتر دوم دانشگاه در مقطع علوم پایه</a:t>
            </a:r>
            <a:endParaRPr lang="en-US" sz="3000" i="1" dirty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Titr" pitchFamily="2" charset="-78"/>
            </a:endParaRPr>
          </a:p>
        </p:txBody>
      </p:sp>
      <p:pic>
        <p:nvPicPr>
          <p:cNvPr id="3074" name="Picture 2"/>
          <p:cNvPicPr preferRelativeResize="0">
            <a:picLocks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045200" y="435600"/>
            <a:ext cx="1764000" cy="2484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87855396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4800" y="3168000"/>
            <a:ext cx="8534400" cy="1338828"/>
          </a:xfrm>
          <a:prstGeom prst="rect">
            <a:avLst/>
          </a:prstGeom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 rtlCol="0">
            <a:spAutoFit/>
          </a:bodyPr>
          <a:lstStyle/>
          <a:p>
            <a:pPr algn="ctr" rtl="1">
              <a:lnSpc>
                <a:spcPct val="150000"/>
              </a:lnSpc>
            </a:pPr>
            <a:r>
              <a:rPr lang="fa-IR" sz="3600" b="1" dirty="0" smtClean="0">
                <a:solidFill>
                  <a:schemeClr val="tx2">
                    <a:lumMod val="50000"/>
                  </a:schemeClr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Titr" pitchFamily="2" charset="-78"/>
              </a:rPr>
              <a:t>جناب آقای </a:t>
            </a:r>
            <a:r>
              <a:rPr lang="ar-SA" sz="3600" b="1" dirty="0" smtClean="0">
                <a:solidFill>
                  <a:schemeClr val="tx2">
                    <a:lumMod val="50000"/>
                  </a:schemeClr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Titr" pitchFamily="2" charset="-78"/>
              </a:rPr>
              <a:t>دکتر</a:t>
            </a:r>
            <a:r>
              <a:rPr lang="fa-IR" sz="3600" b="1" dirty="0" smtClean="0">
                <a:solidFill>
                  <a:schemeClr val="tx2">
                    <a:lumMod val="50000"/>
                  </a:schemeClr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Titr" pitchFamily="2" charset="-78"/>
              </a:rPr>
              <a:t> </a:t>
            </a:r>
            <a:r>
              <a:rPr lang="ar-SA" sz="3600" b="1" dirty="0" smtClean="0">
                <a:solidFill>
                  <a:schemeClr val="tx2">
                    <a:lumMod val="50000"/>
                  </a:schemeClr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Titr" pitchFamily="2" charset="-78"/>
              </a:rPr>
              <a:t> </a:t>
            </a:r>
            <a:r>
              <a:rPr lang="fa-IR" sz="5400" dirty="0" smtClean="0">
                <a:solidFill>
                  <a:schemeClr val="tx2">
                    <a:lumMod val="50000"/>
                  </a:schemeClr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Jadid" pitchFamily="2" charset="-78"/>
              </a:rPr>
              <a:t>محمد برزگر جلالی</a:t>
            </a:r>
            <a:endParaRPr lang="en-US" sz="5400" dirty="0">
              <a:solidFill>
                <a:schemeClr val="tx2">
                  <a:lumMod val="50000"/>
                </a:schemeClr>
              </a:solidFill>
              <a:effectLst>
                <a:glow rad="139700">
                  <a:schemeClr val="accent1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Jadid" pitchFamily="2" charset="-78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397026" y="4716000"/>
            <a:ext cx="6349948" cy="553998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 anchor="ctr">
            <a:spAutoFit/>
          </a:bodyPr>
          <a:lstStyle/>
          <a:p>
            <a:pPr algn="ctr" rtl="1"/>
            <a:r>
              <a:rPr lang="fa-IR" sz="30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Titr" pitchFamily="2" charset="-78"/>
              </a:rPr>
              <a:t>جزو یک درصد دانشمندان برتر پر استناد جهان</a:t>
            </a:r>
            <a:endParaRPr lang="en-US" sz="3000" i="1" dirty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Titr" pitchFamily="2" charset="-78"/>
            </a:endParaRPr>
          </a:p>
        </p:txBody>
      </p:sp>
      <p:pic>
        <p:nvPicPr>
          <p:cNvPr id="19458" name="Picture 2"/>
          <p:cNvPicPr preferRelativeResize="0">
            <a:picLocks noChangeArrowheads="1"/>
          </p:cNvPicPr>
          <p:nvPr/>
        </p:nvPicPr>
        <p:blipFill>
          <a:blip r:embed="rId2" cstate="print">
            <a:lum bright="40000" contrast="40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045200" y="435600"/>
            <a:ext cx="1764000" cy="2484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5576" y="17572"/>
            <a:ext cx="2509024" cy="584775"/>
          </a:xfrm>
          <a:prstGeom prst="rect">
            <a:avLst/>
          </a:prstGeom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 rtlCol="0">
            <a:spAutoFit/>
          </a:bodyPr>
          <a:lstStyle/>
          <a:p>
            <a:pPr algn="ctr" rtl="1"/>
            <a:r>
              <a:rPr lang="en-US" sz="3200" b="1" dirty="0" smtClean="0">
                <a:solidFill>
                  <a:schemeClr val="tx2">
                    <a:lumMod val="50000"/>
                  </a:schemeClr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Titr" pitchFamily="2" charset="-78"/>
              </a:rPr>
              <a:t>Achievement</a:t>
            </a:r>
            <a:endParaRPr lang="en-US" sz="4800" dirty="0">
              <a:solidFill>
                <a:schemeClr val="tx2">
                  <a:lumMod val="50000"/>
                </a:schemeClr>
              </a:solidFill>
              <a:effectLst>
                <a:glow rad="139700">
                  <a:schemeClr val="accent1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Jadid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4541236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4800" y="3168000"/>
            <a:ext cx="8534400" cy="1234953"/>
          </a:xfrm>
          <a:prstGeom prst="rect">
            <a:avLst/>
          </a:prstGeom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 rtlCol="0">
            <a:spAutoFit/>
          </a:bodyPr>
          <a:lstStyle/>
          <a:p>
            <a:pPr algn="ctr" rtl="1">
              <a:lnSpc>
                <a:spcPct val="150000"/>
              </a:lnSpc>
            </a:pPr>
            <a:r>
              <a:rPr lang="fa-IR" sz="3600" b="1" dirty="0" smtClean="0">
                <a:solidFill>
                  <a:schemeClr val="tx2">
                    <a:lumMod val="50000"/>
                  </a:schemeClr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Titr" pitchFamily="2" charset="-78"/>
              </a:rPr>
              <a:t>جناب آقای </a:t>
            </a:r>
            <a:r>
              <a:rPr lang="ar-SA" sz="3600" b="1" dirty="0" smtClean="0">
                <a:solidFill>
                  <a:schemeClr val="tx2">
                    <a:lumMod val="50000"/>
                  </a:schemeClr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Titr" pitchFamily="2" charset="-78"/>
              </a:rPr>
              <a:t>دکتر</a:t>
            </a:r>
            <a:r>
              <a:rPr lang="fa-IR" sz="3600" b="1" dirty="0" smtClean="0">
                <a:solidFill>
                  <a:schemeClr val="tx2">
                    <a:lumMod val="50000"/>
                  </a:schemeClr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Titr" pitchFamily="2" charset="-78"/>
              </a:rPr>
              <a:t> </a:t>
            </a:r>
            <a:r>
              <a:rPr lang="ar-SA" sz="3600" b="1" dirty="0" smtClean="0">
                <a:solidFill>
                  <a:schemeClr val="tx2">
                    <a:lumMod val="50000"/>
                  </a:schemeClr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Titr" pitchFamily="2" charset="-78"/>
              </a:rPr>
              <a:t> </a:t>
            </a:r>
            <a:r>
              <a:rPr lang="fa-IR" sz="5400" dirty="0" smtClean="0">
                <a:solidFill>
                  <a:schemeClr val="tx2">
                    <a:lumMod val="50000"/>
                  </a:schemeClr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Jadid" pitchFamily="2" charset="-78"/>
              </a:rPr>
              <a:t>علی نخودچی</a:t>
            </a:r>
            <a:endParaRPr lang="en-US" sz="5400" dirty="0">
              <a:solidFill>
                <a:schemeClr val="tx2">
                  <a:lumMod val="50000"/>
                </a:schemeClr>
              </a:solidFill>
              <a:effectLst>
                <a:glow rad="139700">
                  <a:schemeClr val="accent1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Jadid" pitchFamily="2" charset="-78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397026" y="4716000"/>
            <a:ext cx="6349948" cy="553998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 anchor="ctr">
            <a:spAutoFit/>
          </a:bodyPr>
          <a:lstStyle/>
          <a:p>
            <a:pPr algn="ctr" rtl="1"/>
            <a:r>
              <a:rPr lang="fa-IR" sz="30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Titr" pitchFamily="2" charset="-78"/>
              </a:rPr>
              <a:t>جزو یک درصد دانشمندان برتر پر استناد جهان</a:t>
            </a:r>
            <a:endParaRPr lang="en-US" sz="3000" i="1" dirty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Titr" pitchFamily="2" charset="-78"/>
            </a:endParaRPr>
          </a:p>
        </p:txBody>
      </p:sp>
      <p:pic>
        <p:nvPicPr>
          <p:cNvPr id="18434" name="Picture 2"/>
          <p:cNvPicPr preferRelativeResize="0">
            <a:picLocks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5073"/>
          <a:stretch/>
        </p:blipFill>
        <p:spPr bwMode="auto">
          <a:xfrm>
            <a:off x="7045200" y="435600"/>
            <a:ext cx="1764000" cy="2484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5576" y="17572"/>
            <a:ext cx="2509024" cy="584775"/>
          </a:xfrm>
          <a:prstGeom prst="rect">
            <a:avLst/>
          </a:prstGeom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 rtlCol="0">
            <a:spAutoFit/>
          </a:bodyPr>
          <a:lstStyle/>
          <a:p>
            <a:pPr algn="ctr" rtl="1"/>
            <a:r>
              <a:rPr lang="en-US" sz="3200" b="1" dirty="0" smtClean="0">
                <a:solidFill>
                  <a:schemeClr val="tx2">
                    <a:lumMod val="50000"/>
                  </a:schemeClr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Titr" pitchFamily="2" charset="-78"/>
              </a:rPr>
              <a:t>Achievement</a:t>
            </a:r>
            <a:endParaRPr lang="en-US" sz="4800" dirty="0">
              <a:solidFill>
                <a:schemeClr val="tx2">
                  <a:lumMod val="50000"/>
                </a:schemeClr>
              </a:solidFill>
              <a:effectLst>
                <a:glow rad="139700">
                  <a:schemeClr val="accent1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Jadid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367885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23902" y="3168000"/>
            <a:ext cx="7696196" cy="1234953"/>
          </a:xfrm>
          <a:prstGeom prst="rect">
            <a:avLst/>
          </a:prstGeom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 rtlCol="0">
            <a:spAutoFit/>
          </a:bodyPr>
          <a:lstStyle/>
          <a:p>
            <a:pPr algn="ctr" rtl="1">
              <a:lnSpc>
                <a:spcPct val="150000"/>
              </a:lnSpc>
            </a:pPr>
            <a:r>
              <a:rPr lang="fa-IR" sz="3600" b="1" dirty="0" smtClean="0">
                <a:solidFill>
                  <a:schemeClr val="tx2">
                    <a:lumMod val="50000"/>
                  </a:schemeClr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Titr" pitchFamily="2" charset="-78"/>
              </a:rPr>
              <a:t>جناب آقای </a:t>
            </a:r>
            <a:r>
              <a:rPr lang="ar-SA" sz="3600" b="1" dirty="0" smtClean="0">
                <a:solidFill>
                  <a:schemeClr val="tx2">
                    <a:lumMod val="50000"/>
                  </a:schemeClr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Titr" pitchFamily="2" charset="-78"/>
              </a:rPr>
              <a:t>دکتر</a:t>
            </a:r>
            <a:r>
              <a:rPr lang="fa-IR" sz="3600" b="1" dirty="0" smtClean="0">
                <a:solidFill>
                  <a:schemeClr val="tx2">
                    <a:lumMod val="50000"/>
                  </a:schemeClr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Titr" pitchFamily="2" charset="-78"/>
              </a:rPr>
              <a:t> </a:t>
            </a:r>
            <a:r>
              <a:rPr lang="ar-SA" sz="3600" b="1" dirty="0" smtClean="0">
                <a:solidFill>
                  <a:schemeClr val="tx2">
                    <a:lumMod val="50000"/>
                  </a:schemeClr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Titr" pitchFamily="2" charset="-78"/>
              </a:rPr>
              <a:t> </a:t>
            </a:r>
            <a:r>
              <a:rPr lang="fa-IR" sz="5400" dirty="0" smtClean="0">
                <a:solidFill>
                  <a:schemeClr val="tx2">
                    <a:lumMod val="50000"/>
                  </a:schemeClr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Jadid" pitchFamily="2" charset="-78"/>
              </a:rPr>
              <a:t>جلیل پیرایش</a:t>
            </a:r>
            <a:endParaRPr lang="en-US" sz="5400" dirty="0">
              <a:solidFill>
                <a:schemeClr val="tx2">
                  <a:lumMod val="50000"/>
                </a:schemeClr>
              </a:solidFill>
              <a:effectLst>
                <a:glow rad="139700">
                  <a:schemeClr val="accent1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Jadid" pitchFamily="2" charset="-78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104900" y="4716000"/>
            <a:ext cx="6934200" cy="553998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 anchor="ctr">
            <a:spAutoFit/>
          </a:bodyPr>
          <a:lstStyle/>
          <a:p>
            <a:pPr algn="ctr" rtl="1"/>
            <a:r>
              <a:rPr lang="fa-IR" sz="30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Titr" pitchFamily="2" charset="-78"/>
              </a:rPr>
              <a:t>پژوهشگر برتر دانشکده پزشکی در مقطع علوم پایه</a:t>
            </a:r>
            <a:endParaRPr lang="en-US" sz="3000" i="1" dirty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Titr" pitchFamily="2" charset="-78"/>
            </a:endParaRPr>
          </a:p>
        </p:txBody>
      </p:sp>
      <p:pic>
        <p:nvPicPr>
          <p:cNvPr id="4098" name="Picture 2"/>
          <p:cNvPicPr preferRelativeResize="0">
            <a:picLocks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045200" y="435600"/>
            <a:ext cx="1764000" cy="2484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19999944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09600" y="3168000"/>
            <a:ext cx="7924800" cy="1338828"/>
          </a:xfrm>
          <a:prstGeom prst="rect">
            <a:avLst/>
          </a:prstGeom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 rtlCol="0">
            <a:spAutoFit/>
          </a:bodyPr>
          <a:lstStyle/>
          <a:p>
            <a:pPr algn="ctr" rtl="1">
              <a:lnSpc>
                <a:spcPct val="150000"/>
              </a:lnSpc>
            </a:pPr>
            <a:r>
              <a:rPr lang="fa-IR" sz="3600" b="1" dirty="0" smtClean="0">
                <a:solidFill>
                  <a:schemeClr val="tx2">
                    <a:lumMod val="50000"/>
                  </a:schemeClr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Titr" pitchFamily="2" charset="-78"/>
              </a:rPr>
              <a:t>سرکار خانم </a:t>
            </a:r>
            <a:r>
              <a:rPr lang="ar-SA" sz="3600" b="1" dirty="0" smtClean="0">
                <a:solidFill>
                  <a:schemeClr val="tx2">
                    <a:lumMod val="50000"/>
                  </a:schemeClr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Titr" pitchFamily="2" charset="-78"/>
              </a:rPr>
              <a:t>دکتر</a:t>
            </a:r>
            <a:r>
              <a:rPr lang="fa-IR" sz="3600" b="1" dirty="0" smtClean="0">
                <a:solidFill>
                  <a:schemeClr val="tx2">
                    <a:lumMod val="50000"/>
                  </a:schemeClr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Titr" pitchFamily="2" charset="-78"/>
              </a:rPr>
              <a:t> </a:t>
            </a:r>
            <a:r>
              <a:rPr lang="ar-SA" sz="3600" b="1" dirty="0" smtClean="0">
                <a:solidFill>
                  <a:schemeClr val="tx2">
                    <a:lumMod val="50000"/>
                  </a:schemeClr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Titr" pitchFamily="2" charset="-78"/>
              </a:rPr>
              <a:t> </a:t>
            </a:r>
            <a:r>
              <a:rPr lang="fa-IR" sz="5400" dirty="0" smtClean="0">
                <a:solidFill>
                  <a:schemeClr val="tx2">
                    <a:lumMod val="50000"/>
                  </a:schemeClr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Jadid" pitchFamily="2" charset="-78"/>
              </a:rPr>
              <a:t>مریم کوه سلطانی</a:t>
            </a:r>
            <a:endParaRPr lang="en-US" sz="5400" dirty="0">
              <a:solidFill>
                <a:schemeClr val="tx2">
                  <a:lumMod val="50000"/>
                </a:schemeClr>
              </a:solidFill>
              <a:effectLst>
                <a:glow rad="139700">
                  <a:schemeClr val="accent1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Jadid" pitchFamily="2" charset="-78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498652" y="4716000"/>
            <a:ext cx="6146696" cy="553998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 anchor="ctr">
            <a:spAutoFit/>
          </a:bodyPr>
          <a:lstStyle/>
          <a:p>
            <a:pPr algn="ctr" rtl="1"/>
            <a:r>
              <a:rPr lang="fa-IR" sz="30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Titr" pitchFamily="2" charset="-78"/>
              </a:rPr>
              <a:t>پژوهشگر برتر دانشکده دندانپزشکی</a:t>
            </a:r>
            <a:endParaRPr lang="en-US" sz="3000" i="1" dirty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Titr" pitchFamily="2" charset="-78"/>
            </a:endParaRPr>
          </a:p>
        </p:txBody>
      </p:sp>
      <p:pic>
        <p:nvPicPr>
          <p:cNvPr id="5122" name="Picture 2"/>
          <p:cNvPicPr preferRelativeResize="0">
            <a:picLocks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045200" y="435600"/>
            <a:ext cx="1764000" cy="2484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407383212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23902" y="3168000"/>
            <a:ext cx="7696196" cy="1234953"/>
          </a:xfrm>
          <a:prstGeom prst="rect">
            <a:avLst/>
          </a:prstGeom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 rtlCol="0">
            <a:spAutoFit/>
          </a:bodyPr>
          <a:lstStyle/>
          <a:p>
            <a:pPr algn="ctr" rtl="1">
              <a:lnSpc>
                <a:spcPct val="150000"/>
              </a:lnSpc>
            </a:pPr>
            <a:r>
              <a:rPr lang="fa-IR" sz="3600" b="1" dirty="0" smtClean="0">
                <a:solidFill>
                  <a:schemeClr val="tx2">
                    <a:lumMod val="50000"/>
                  </a:schemeClr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Titr" pitchFamily="2" charset="-78"/>
              </a:rPr>
              <a:t>جناب آقای </a:t>
            </a:r>
            <a:r>
              <a:rPr lang="ar-SA" sz="3600" b="1" dirty="0" smtClean="0">
                <a:solidFill>
                  <a:schemeClr val="tx2">
                    <a:lumMod val="50000"/>
                  </a:schemeClr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Titr" pitchFamily="2" charset="-78"/>
              </a:rPr>
              <a:t>دکتر</a:t>
            </a:r>
            <a:r>
              <a:rPr lang="fa-IR" sz="3600" b="1" dirty="0" smtClean="0">
                <a:solidFill>
                  <a:schemeClr val="tx2">
                    <a:lumMod val="50000"/>
                  </a:schemeClr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Titr" pitchFamily="2" charset="-78"/>
              </a:rPr>
              <a:t> </a:t>
            </a:r>
            <a:r>
              <a:rPr lang="ar-SA" sz="3600" b="1" dirty="0" smtClean="0">
                <a:solidFill>
                  <a:schemeClr val="tx2">
                    <a:lumMod val="50000"/>
                  </a:schemeClr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Titr" pitchFamily="2" charset="-78"/>
              </a:rPr>
              <a:t> </a:t>
            </a:r>
            <a:r>
              <a:rPr lang="fa-IR" sz="5400" dirty="0" smtClean="0">
                <a:solidFill>
                  <a:schemeClr val="tx2">
                    <a:lumMod val="50000"/>
                  </a:schemeClr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Jadid" pitchFamily="2" charset="-78"/>
              </a:rPr>
              <a:t>هادی ولیزاده</a:t>
            </a:r>
            <a:endParaRPr lang="en-US" sz="5400" dirty="0">
              <a:solidFill>
                <a:schemeClr val="tx2">
                  <a:lumMod val="50000"/>
                </a:schemeClr>
              </a:solidFill>
              <a:effectLst>
                <a:glow rad="139700">
                  <a:schemeClr val="accent1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Jadid" pitchFamily="2" charset="-78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498652" y="4716000"/>
            <a:ext cx="6146696" cy="553998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 anchor="ctr">
            <a:spAutoFit/>
          </a:bodyPr>
          <a:lstStyle/>
          <a:p>
            <a:pPr algn="ctr" rtl="1"/>
            <a:r>
              <a:rPr lang="fa-IR" sz="30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Titr" pitchFamily="2" charset="-78"/>
              </a:rPr>
              <a:t>پژوهشگر برتر دانشکده داروسازی</a:t>
            </a:r>
            <a:endParaRPr lang="en-US" sz="3000" i="1" dirty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Titr" pitchFamily="2" charset="-78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35929" y="267200"/>
            <a:ext cx="2352675" cy="3078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3351468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0500" y="3168000"/>
            <a:ext cx="8763000" cy="1234953"/>
          </a:xfrm>
          <a:prstGeom prst="rect">
            <a:avLst/>
          </a:prstGeom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 rtlCol="0">
            <a:spAutoFit/>
          </a:bodyPr>
          <a:lstStyle/>
          <a:p>
            <a:pPr algn="ctr" rtl="1">
              <a:lnSpc>
                <a:spcPct val="150000"/>
              </a:lnSpc>
            </a:pPr>
            <a:r>
              <a:rPr lang="fa-IR" sz="3600" b="1" dirty="0" smtClean="0">
                <a:solidFill>
                  <a:schemeClr val="tx2">
                    <a:lumMod val="50000"/>
                  </a:schemeClr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Titr" pitchFamily="2" charset="-78"/>
              </a:rPr>
              <a:t>جناب آقای </a:t>
            </a:r>
            <a:r>
              <a:rPr lang="ar-SA" sz="3600" b="1" dirty="0" smtClean="0">
                <a:solidFill>
                  <a:schemeClr val="tx2">
                    <a:lumMod val="50000"/>
                  </a:schemeClr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Titr" pitchFamily="2" charset="-78"/>
              </a:rPr>
              <a:t>دکتر</a:t>
            </a:r>
            <a:r>
              <a:rPr lang="fa-IR" sz="3600" b="1" dirty="0" smtClean="0">
                <a:solidFill>
                  <a:schemeClr val="tx2">
                    <a:lumMod val="50000"/>
                  </a:schemeClr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Titr" pitchFamily="2" charset="-78"/>
              </a:rPr>
              <a:t> </a:t>
            </a:r>
            <a:r>
              <a:rPr lang="ar-SA" sz="3600" b="1" dirty="0" smtClean="0">
                <a:solidFill>
                  <a:schemeClr val="tx2">
                    <a:lumMod val="50000"/>
                  </a:schemeClr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Titr" pitchFamily="2" charset="-78"/>
              </a:rPr>
              <a:t> </a:t>
            </a:r>
            <a:r>
              <a:rPr lang="fa-IR" sz="5400" dirty="0" smtClean="0">
                <a:solidFill>
                  <a:schemeClr val="tx2">
                    <a:lumMod val="50000"/>
                  </a:schemeClr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Jadid" pitchFamily="2" charset="-78"/>
              </a:rPr>
              <a:t>بهرام پورقاسم </a:t>
            </a:r>
            <a:r>
              <a:rPr lang="fa-IR" sz="4400" dirty="0" smtClean="0">
                <a:solidFill>
                  <a:schemeClr val="tx2">
                    <a:lumMod val="50000"/>
                  </a:schemeClr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Jadid" pitchFamily="2" charset="-78"/>
              </a:rPr>
              <a:t>گرگری</a:t>
            </a:r>
            <a:endParaRPr lang="en-US" sz="5400" dirty="0">
              <a:solidFill>
                <a:schemeClr val="tx2">
                  <a:lumMod val="50000"/>
                </a:schemeClr>
              </a:solidFill>
              <a:effectLst>
                <a:glow rad="139700">
                  <a:schemeClr val="accent1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Jadid" pitchFamily="2" charset="-78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498652" y="4716000"/>
            <a:ext cx="6146696" cy="553998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 anchor="ctr">
            <a:spAutoFit/>
          </a:bodyPr>
          <a:lstStyle/>
          <a:p>
            <a:pPr algn="ctr" rtl="1"/>
            <a:r>
              <a:rPr lang="fa-IR" sz="30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Titr" pitchFamily="2" charset="-78"/>
              </a:rPr>
              <a:t>پژوهشگر برتر دانشکده تغذیه</a:t>
            </a:r>
            <a:endParaRPr lang="en-US" sz="3000" i="1" dirty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Titr" pitchFamily="2" charset="-78"/>
            </a:endParaRPr>
          </a:p>
        </p:txBody>
      </p:sp>
      <p:pic>
        <p:nvPicPr>
          <p:cNvPr id="6146" name="Picture 2"/>
          <p:cNvPicPr preferRelativeResize="0">
            <a:picLocks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045200" y="435600"/>
            <a:ext cx="1764000" cy="2484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80446110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3400" y="3168000"/>
            <a:ext cx="8077200" cy="1234953"/>
          </a:xfrm>
          <a:prstGeom prst="rect">
            <a:avLst/>
          </a:prstGeom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 rtlCol="0">
            <a:spAutoFit/>
          </a:bodyPr>
          <a:lstStyle/>
          <a:p>
            <a:pPr algn="ctr" rtl="1">
              <a:lnSpc>
                <a:spcPct val="150000"/>
              </a:lnSpc>
            </a:pPr>
            <a:r>
              <a:rPr lang="fa-IR" sz="3600" b="1" dirty="0" smtClean="0">
                <a:solidFill>
                  <a:schemeClr val="tx2">
                    <a:lumMod val="50000"/>
                  </a:schemeClr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Titr" pitchFamily="2" charset="-78"/>
              </a:rPr>
              <a:t>جناب آقای </a:t>
            </a:r>
            <a:r>
              <a:rPr lang="ar-SA" sz="3600" b="1" dirty="0" smtClean="0">
                <a:solidFill>
                  <a:schemeClr val="tx2">
                    <a:lumMod val="50000"/>
                  </a:schemeClr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Titr" pitchFamily="2" charset="-78"/>
              </a:rPr>
              <a:t>دکتر</a:t>
            </a:r>
            <a:r>
              <a:rPr lang="fa-IR" sz="3600" b="1" dirty="0" smtClean="0">
                <a:solidFill>
                  <a:schemeClr val="tx2">
                    <a:lumMod val="50000"/>
                  </a:schemeClr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Titr" pitchFamily="2" charset="-78"/>
              </a:rPr>
              <a:t> </a:t>
            </a:r>
            <a:r>
              <a:rPr lang="ar-SA" sz="3600" b="1" dirty="0" smtClean="0">
                <a:solidFill>
                  <a:schemeClr val="tx2">
                    <a:lumMod val="50000"/>
                  </a:schemeClr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Titr" pitchFamily="2" charset="-78"/>
              </a:rPr>
              <a:t> </a:t>
            </a:r>
            <a:r>
              <a:rPr lang="fa-IR" sz="5400" dirty="0" smtClean="0">
                <a:solidFill>
                  <a:schemeClr val="tx2">
                    <a:lumMod val="50000"/>
                  </a:schemeClr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Jadid" pitchFamily="2" charset="-78"/>
              </a:rPr>
              <a:t>حمید اله وردی پور</a:t>
            </a:r>
            <a:endParaRPr lang="en-US" sz="5400" dirty="0">
              <a:solidFill>
                <a:schemeClr val="tx2">
                  <a:lumMod val="50000"/>
                </a:schemeClr>
              </a:solidFill>
              <a:effectLst>
                <a:glow rad="139700">
                  <a:schemeClr val="accent1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Jadid" pitchFamily="2" charset="-78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498652" y="4716000"/>
            <a:ext cx="6146696" cy="553998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 anchor="ctr">
            <a:spAutoFit/>
          </a:bodyPr>
          <a:lstStyle/>
          <a:p>
            <a:pPr algn="ctr" rtl="1"/>
            <a:r>
              <a:rPr lang="fa-IR" sz="30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Titr" pitchFamily="2" charset="-78"/>
              </a:rPr>
              <a:t>پژوهشگر برتر دانشکده بهداشت</a:t>
            </a:r>
            <a:endParaRPr lang="en-US" sz="3000" i="1" dirty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Titr" pitchFamily="2" charset="-78"/>
            </a:endParaRPr>
          </a:p>
        </p:txBody>
      </p:sp>
      <p:pic>
        <p:nvPicPr>
          <p:cNvPr id="7170" name="Picture 2"/>
          <p:cNvPicPr preferRelativeResize="0">
            <a:picLocks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045200" y="435600"/>
            <a:ext cx="1764000" cy="2484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45040689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23902" y="3168000"/>
            <a:ext cx="7696196" cy="1234953"/>
          </a:xfrm>
          <a:prstGeom prst="rect">
            <a:avLst/>
          </a:prstGeom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 rtlCol="0">
            <a:spAutoFit/>
          </a:bodyPr>
          <a:lstStyle/>
          <a:p>
            <a:pPr algn="ctr" rtl="1">
              <a:lnSpc>
                <a:spcPct val="150000"/>
              </a:lnSpc>
            </a:pPr>
            <a:r>
              <a:rPr lang="fa-IR" sz="3600" b="1" dirty="0" smtClean="0">
                <a:solidFill>
                  <a:schemeClr val="tx2">
                    <a:lumMod val="50000"/>
                  </a:schemeClr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Titr" pitchFamily="2" charset="-78"/>
              </a:rPr>
              <a:t>سرکار خانم </a:t>
            </a:r>
            <a:r>
              <a:rPr lang="ar-SA" sz="3600" b="1" dirty="0" smtClean="0">
                <a:solidFill>
                  <a:schemeClr val="tx2">
                    <a:lumMod val="50000"/>
                  </a:schemeClr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Titr" pitchFamily="2" charset="-78"/>
              </a:rPr>
              <a:t>دکتر</a:t>
            </a:r>
            <a:r>
              <a:rPr lang="fa-IR" sz="3600" b="1" dirty="0" smtClean="0">
                <a:solidFill>
                  <a:schemeClr val="tx2">
                    <a:lumMod val="50000"/>
                  </a:schemeClr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Titr" pitchFamily="2" charset="-78"/>
              </a:rPr>
              <a:t> </a:t>
            </a:r>
            <a:r>
              <a:rPr lang="ar-SA" sz="3600" b="1" dirty="0" smtClean="0">
                <a:solidFill>
                  <a:schemeClr val="tx2">
                    <a:lumMod val="50000"/>
                  </a:schemeClr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Titr" pitchFamily="2" charset="-78"/>
              </a:rPr>
              <a:t> </a:t>
            </a:r>
            <a:r>
              <a:rPr lang="fa-IR" sz="5400" dirty="0" smtClean="0">
                <a:solidFill>
                  <a:schemeClr val="tx2">
                    <a:lumMod val="50000"/>
                  </a:schemeClr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Jadid" pitchFamily="2" charset="-78"/>
              </a:rPr>
              <a:t>رویا صالحی</a:t>
            </a:r>
            <a:endParaRPr lang="en-US" sz="5400" dirty="0">
              <a:solidFill>
                <a:schemeClr val="tx2">
                  <a:lumMod val="50000"/>
                </a:schemeClr>
              </a:solidFill>
              <a:effectLst>
                <a:glow rad="139700">
                  <a:schemeClr val="accent1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Jadid" pitchFamily="2" charset="-78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498652" y="4716000"/>
            <a:ext cx="6146696" cy="553998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 anchor="ctr">
            <a:spAutoFit/>
          </a:bodyPr>
          <a:lstStyle/>
          <a:p>
            <a:pPr algn="ctr" rtl="1"/>
            <a:r>
              <a:rPr lang="fa-IR" sz="30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Titr" pitchFamily="2" charset="-78"/>
              </a:rPr>
              <a:t>پژوهشگر برتر دانشکده علوم نوین پزشکی</a:t>
            </a:r>
            <a:endParaRPr lang="en-US" sz="3000" i="1" dirty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Titr" pitchFamily="2" charset="-78"/>
            </a:endParaRPr>
          </a:p>
        </p:txBody>
      </p:sp>
      <p:pic>
        <p:nvPicPr>
          <p:cNvPr id="8195" name="Picture 3"/>
          <p:cNvPicPr preferRelativeResize="0">
            <a:picLocks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045200" y="435600"/>
            <a:ext cx="1764000" cy="2484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24875538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57200" y="3168000"/>
            <a:ext cx="8229600" cy="1338828"/>
          </a:xfrm>
          <a:prstGeom prst="rect">
            <a:avLst/>
          </a:prstGeom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 rtlCol="0">
            <a:spAutoFit/>
          </a:bodyPr>
          <a:lstStyle/>
          <a:p>
            <a:pPr algn="ctr" rtl="1">
              <a:lnSpc>
                <a:spcPct val="150000"/>
              </a:lnSpc>
            </a:pPr>
            <a:r>
              <a:rPr lang="fa-IR" sz="3600" b="1" dirty="0" smtClean="0">
                <a:solidFill>
                  <a:schemeClr val="tx2">
                    <a:lumMod val="50000"/>
                  </a:schemeClr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Titr" pitchFamily="2" charset="-78"/>
              </a:rPr>
              <a:t>سرکار خانم </a:t>
            </a:r>
            <a:r>
              <a:rPr lang="ar-SA" sz="3600" b="1" dirty="0" smtClean="0">
                <a:solidFill>
                  <a:schemeClr val="tx2">
                    <a:lumMod val="50000"/>
                  </a:schemeClr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Titr" pitchFamily="2" charset="-78"/>
              </a:rPr>
              <a:t>دکتر</a:t>
            </a:r>
            <a:r>
              <a:rPr lang="fa-IR" sz="3600" b="1" dirty="0" smtClean="0">
                <a:solidFill>
                  <a:schemeClr val="tx2">
                    <a:lumMod val="50000"/>
                  </a:schemeClr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Titr" pitchFamily="2" charset="-78"/>
              </a:rPr>
              <a:t> </a:t>
            </a:r>
            <a:r>
              <a:rPr lang="ar-SA" sz="3600" b="1" dirty="0" smtClean="0">
                <a:solidFill>
                  <a:schemeClr val="tx2">
                    <a:lumMod val="50000"/>
                  </a:schemeClr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Titr" pitchFamily="2" charset="-78"/>
              </a:rPr>
              <a:t> </a:t>
            </a:r>
            <a:r>
              <a:rPr lang="fa-IR" sz="5400" dirty="0" smtClean="0">
                <a:solidFill>
                  <a:schemeClr val="tx2">
                    <a:lumMod val="50000"/>
                  </a:schemeClr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Jadid" pitchFamily="2" charset="-78"/>
              </a:rPr>
              <a:t>سکینه محمدعلیزاده</a:t>
            </a:r>
            <a:endParaRPr lang="en-US" sz="5400" dirty="0">
              <a:solidFill>
                <a:schemeClr val="tx2">
                  <a:lumMod val="50000"/>
                </a:schemeClr>
              </a:solidFill>
              <a:effectLst>
                <a:glow rad="139700">
                  <a:schemeClr val="accent1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Jadid" pitchFamily="2" charset="-78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498652" y="4716000"/>
            <a:ext cx="6146696" cy="553998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 anchor="ctr">
            <a:spAutoFit/>
          </a:bodyPr>
          <a:lstStyle/>
          <a:p>
            <a:pPr algn="ctr" rtl="1"/>
            <a:r>
              <a:rPr lang="fa-IR" sz="30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Titr" pitchFamily="2" charset="-78"/>
              </a:rPr>
              <a:t>پژوهشگر برتر دانشکده پرستاری و مامائی</a:t>
            </a:r>
            <a:endParaRPr lang="en-US" sz="3000" i="1" dirty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Titr" pitchFamily="2" charset="-78"/>
            </a:endParaRPr>
          </a:p>
        </p:txBody>
      </p:sp>
      <p:pic>
        <p:nvPicPr>
          <p:cNvPr id="9218" name="Picture 2"/>
          <p:cNvPicPr preferRelativeResize="0">
            <a:picLocks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045200" y="435600"/>
            <a:ext cx="1764000" cy="2484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07019349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quity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267</TotalTime>
  <Words>310</Words>
  <Application>Microsoft Office PowerPoint</Application>
  <PresentationFormat>On-screen Show (4:3)</PresentationFormat>
  <Paragraphs>59</Paragraphs>
  <Slides>21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2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User</cp:lastModifiedBy>
  <cp:revision>33</cp:revision>
  <dcterms:created xsi:type="dcterms:W3CDTF">2006-08-16T00:00:00Z</dcterms:created>
  <dcterms:modified xsi:type="dcterms:W3CDTF">2016-12-20T10:38:50Z</dcterms:modified>
</cp:coreProperties>
</file>